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handoutMasterIdLst>
    <p:handoutMasterId r:id="rId17"/>
  </p:handoutMasterIdLst>
  <p:sldIdLst>
    <p:sldId id="256" r:id="rId2"/>
    <p:sldId id="257" r:id="rId3"/>
    <p:sldId id="258" r:id="rId4"/>
    <p:sldId id="269" r:id="rId5"/>
    <p:sldId id="270" r:id="rId6"/>
    <p:sldId id="259" r:id="rId7"/>
    <p:sldId id="271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7E66-41E2-41E0-89A8-69F051E4707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BE9B-C32C-40BE-BCD1-2DE86E48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5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89DC-C1AC-41B7-83BD-A561E2B5AEC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6490-1784-451E-BD48-F7C75BB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Browse/Search:breakout%20edu" TargetMode="External"/><Relationship Id="rId7" Type="http://schemas.openxmlformats.org/officeDocument/2006/relationships/hyperlink" Target="mailto:info@wamegopubliclibrary.com" TargetMode="External"/><Relationship Id="rId2" Type="http://schemas.openxmlformats.org/officeDocument/2006/relationships/hyperlink" Target="http://www.breakouted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ldrens@wamegopubliclibrary.com" TargetMode="External"/><Relationship Id="rId5" Type="http://schemas.openxmlformats.org/officeDocument/2006/relationships/hyperlink" Target="https://www.qrcode-monkey.com/" TargetMode="External"/><Relationship Id="rId4" Type="http://schemas.openxmlformats.org/officeDocument/2006/relationships/hyperlink" Target="https://docs.google.com/document/d/1i-qu9bsOTopvHxKZCddl0Kc_jC7t-ITJ57mLfWX2_Kw/mobilebasi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akoutedu.com/locktip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Iyc4Brea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ibrarian\Desktop\201702271446_000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29665" y="1396424"/>
            <a:ext cx="13779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bas Neue" panose="020B0606020202050201" pitchFamily="34" charset="0"/>
              </a:rPr>
              <a:t>ut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15" y="1678470"/>
            <a:ext cx="7429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56156" y="1405112"/>
            <a:ext cx="3343122" cy="154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bas Neue" panose="020B0606020202050201" pitchFamily="34" charset="0"/>
              </a:rPr>
              <a:t>Break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0221" y="2805365"/>
            <a:ext cx="2795045" cy="94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Youth Program 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9587" y="4058739"/>
            <a:ext cx="559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Presented by Kelley Nordberg and Emily </a:t>
            </a:r>
            <a:r>
              <a:rPr lang="en-US" dirty="0" err="1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Gansel</a:t>
            </a:r>
            <a:endParaRPr lang="en-US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278" y="4369916"/>
            <a:ext cx="2620888" cy="37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Wamego Public Library</a:t>
            </a:r>
            <a:endParaRPr lang="en-US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Directional Lock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Lock Combination: Right, Down, Right, Up, Right, Right, Right, Down</a:t>
            </a: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Littles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f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ollow construction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igns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Middles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ap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Bigs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nvelope with addresses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122">
            <a:off x="9835111" y="167992"/>
            <a:ext cx="1719828" cy="17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Word Lock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Lock Combination: WORLD</a:t>
            </a: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Littles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age #  and a clue for the word itself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Middles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age # and clues for each letter – word in order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Bigs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p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age # and clues for each letter – word scrambled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988">
            <a:off x="8890470" y="509984"/>
            <a:ext cx="1576722" cy="15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Key Lock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6457">
            <a:off x="9562385" y="767079"/>
            <a:ext cx="1887783" cy="1227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Lock Combination: Must bring librarian tools as requested to receive key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Littles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wo pictures of specific tools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Middles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hree words (must find tools to match)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Bigs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hree definitions (must find tools to match)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image Lock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Lock Combination: bird, dog, cat</a:t>
            </a: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Littles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olve Rebus puzzles, given order of clues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Middles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olve Rebus puzzles, determine order of clues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Bigs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olve Rebus puzzles, determine order of clues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585">
            <a:off x="9482417" y="542253"/>
            <a:ext cx="12954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Questions?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778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Resources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525"/>
            <a:ext cx="10887635" cy="51636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Breakout EDU </a:t>
            </a: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  <a:hlinkClick r:id="rId2"/>
              </a:rPr>
              <a:t>Breakout Edu  http://www.breakoutedu.com/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Teachers Pay Teachers </a:t>
            </a: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  <a:hlinkClick r:id="rId3"/>
              </a:rPr>
              <a:t>https://www.teacherspayteachers.com/Browse/Search:breakout%20edu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Pinterest</a:t>
            </a: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Brainstorm Worksheet</a:t>
            </a: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 </a:t>
            </a:r>
            <a:r>
              <a:rPr lang="en-US" dirty="0" smtClean="0">
                <a:latin typeface="Franklin Gothic Medium Cond" panose="020B0606030402020204" pitchFamily="34" charset="0"/>
                <a:hlinkClick r:id="rId4"/>
              </a:rPr>
              <a:t>https://docs.google.com/document/d/1i-qu9bsOTopvHxKZCddl0Kc_jC7t-ITJ57mLfWX2_Kw/mobilebasic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QR Code Website</a:t>
            </a:r>
          </a:p>
          <a:p>
            <a:pPr marL="0" indent="0">
              <a:buNone/>
            </a:pPr>
            <a:r>
              <a:rPr lang="en-US" dirty="0">
                <a:latin typeface="Franklin Gothic Medium Cond" panose="020B0606030402020204" pitchFamily="34" charset="0"/>
                <a:hlinkClick r:id="rId5"/>
              </a:rPr>
              <a:t>https://</a:t>
            </a:r>
            <a:r>
              <a:rPr lang="en-US" dirty="0" smtClean="0">
                <a:latin typeface="Franklin Gothic Medium Cond" panose="020B0606030402020204" pitchFamily="34" charset="0"/>
                <a:hlinkClick r:id="rId5"/>
              </a:rPr>
              <a:t>www.qrcode-monkey.com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Emily </a:t>
            </a:r>
            <a:r>
              <a:rPr lang="en-US" dirty="0" err="1" smtClean="0">
                <a:latin typeface="Franklin Gothic Medium Cond" panose="020B0606030402020204" pitchFamily="34" charset="0"/>
              </a:rPr>
              <a:t>Gansel</a:t>
            </a:r>
            <a:r>
              <a:rPr lang="en-US" dirty="0" smtClean="0">
                <a:latin typeface="Franklin Gothic Medium Cond" panose="020B06060304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  <a:hlinkClick r:id="rId6"/>
              </a:rPr>
              <a:t>childrens@wamegopubliclibrary.com</a:t>
            </a:r>
            <a:r>
              <a:rPr lang="en-US" dirty="0" smtClean="0">
                <a:latin typeface="Franklin Gothic Medium Cond" panose="020B06060304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Kelley Nordberg</a:t>
            </a:r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 </a:t>
            </a:r>
            <a:r>
              <a:rPr lang="en-US" dirty="0" smtClean="0">
                <a:latin typeface="Franklin Gothic Medium Cond" panose="020B0606030402020204" pitchFamily="34" charset="0"/>
                <a:hlinkClick r:id="rId7"/>
              </a:rPr>
              <a:t>info@wamegopubliclibrary.com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5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55" y="0"/>
            <a:ext cx="8967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1" y="1507309"/>
            <a:ext cx="5769542" cy="497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457" y="516364"/>
            <a:ext cx="644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bas Neue" panose="020B0606020202050201" pitchFamily="34" charset="0"/>
              </a:rPr>
              <a:t>What comes in the Breakout Edu Kit? </a:t>
            </a:r>
            <a:endParaRPr lang="en-US" sz="4000" dirty="0">
              <a:latin typeface="Bebas Neue" panose="020B0606020202050201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41862" y="666974"/>
            <a:ext cx="0" cy="56800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6404" y="516364"/>
            <a:ext cx="365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bas Neue" panose="020B0606020202050201" pitchFamily="34" charset="0"/>
              </a:rPr>
              <a:t>What did we add? </a:t>
            </a:r>
            <a:endParaRPr lang="en-US" sz="4000" dirty="0">
              <a:latin typeface="Bebas Neue" panose="020B060602020205020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6254" y="1507309"/>
            <a:ext cx="3173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more boxes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more locks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props</a:t>
            </a:r>
          </a:p>
          <a:p>
            <a:endParaRPr lang="en-US" sz="3600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t</a:t>
            </a:r>
            <a:r>
              <a:rPr lang="en-US" sz="36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ech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Tips for success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keep your groups limited to 5 or 6 kids </a:t>
            </a: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tress teamwork and collaboration</a:t>
            </a:r>
            <a:endParaRPr lang="en-US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on’t underestimate kids ability, make it a challenge </a:t>
            </a:r>
          </a:p>
          <a:p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utilize teen volunteers</a:t>
            </a:r>
          </a:p>
          <a:p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adapt the program to all ages</a:t>
            </a: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ll the reward necessary is a paper certificate, completing the puzzle is the real reward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ock care </a:t>
            </a:r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ips for storing and resetting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  <a:hlinkClick r:id="rId2"/>
              </a:rPr>
              <a:t>http://www.breakoutedu.com/locktips</a:t>
            </a:r>
            <a:endParaRPr lang="en-US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directions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04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6 different boxes, 6 different puzzles</a:t>
            </a: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igure out the puzzle, unlock the box, take a puzzle piece </a:t>
            </a: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w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hen all boxes are unlocked you will be able to complete your puzzle </a:t>
            </a:r>
          </a:p>
          <a:p>
            <a:endParaRPr lang="en-US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ake sure you: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w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ork together! everyone on your team needs to try a combination before YOU try it again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hare the info with your team – but not anyone else!</a:t>
            </a:r>
            <a:endParaRPr lang="en-US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on’t just try to guess combinations – the goal is to figure out the puzzles!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if you’re sure you have the right combination but it isn’t working, reset the lock!</a:t>
            </a:r>
          </a:p>
        </p:txBody>
      </p:sp>
    </p:spTree>
    <p:extLst>
      <p:ext uri="{BB962C8B-B14F-4D97-AF65-F5344CB8AC3E}">
        <p14:creationId xmlns:p14="http://schemas.microsoft.com/office/powerpoint/2010/main" val="1776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2536" y="656216"/>
            <a:ext cx="122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bas Neue" panose="020B0606020202050201" pitchFamily="34" charset="0"/>
              </a:rPr>
              <a:t>Timer</a:t>
            </a:r>
            <a:endParaRPr lang="en-US" sz="4000" dirty="0">
              <a:latin typeface="Bebas Neue" panose="020B0606020202050201" pitchFamily="34" charset="0"/>
            </a:endParaRPr>
          </a:p>
        </p:txBody>
      </p:sp>
      <p:pic>
        <p:nvPicPr>
          <p:cNvPr id="8" name="lGIyc4Brea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1755" y="1364102"/>
            <a:ext cx="8643770" cy="48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1393384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Franklin Gothic Medium Cond" panose="020B0606030402020204" pitchFamily="34" charset="0"/>
                <a:hlinkClick r:id="rId2" action="ppaction://hlinkfile"/>
              </a:rPr>
              <a:t>file:///C:/Users/Librarian/Desktop/201702271446_0001.pdf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035" y="623943"/>
            <a:ext cx="962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bas Neue" panose="020B0606020202050201" pitchFamily="34" charset="0"/>
              </a:rPr>
              <a:t>Brainstorm Worksheet</a:t>
            </a:r>
            <a:endParaRPr lang="en-US" sz="4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4 digit lock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Lock Combination :  4050</a:t>
            </a:r>
          </a:p>
          <a:p>
            <a:pPr marL="0" indent="0">
              <a:buNone/>
            </a:pPr>
            <a:endParaRPr lang="en-US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Littles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eceived the article + a question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Middles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eceived a longer article + question (longer articles have more “distractors”)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Bigs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eceived the article only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099">
            <a:off x="9336736" y="297596"/>
            <a:ext cx="1719468" cy="17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bas Neue" panose="020B0606020202050201" pitchFamily="34" charset="0"/>
              </a:rPr>
              <a:t>3 digit lock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Lock Combination: 541</a:t>
            </a:r>
          </a:p>
          <a:p>
            <a:pPr marL="0" indent="0"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Littles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QR Code -&gt; picture with the answer in a sentence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Middles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QR Code -&gt; picture with the question (must go on the web to find answer)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Bigs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QR Code -&gt; question only (no picture clue)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737">
            <a:off x="8661742" y="561634"/>
            <a:ext cx="2451580" cy="18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466</Words>
  <Application>Microsoft Office PowerPoint</Application>
  <PresentationFormat>Widescreen</PresentationFormat>
  <Paragraphs>117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Bebas Neue</vt:lpstr>
      <vt:lpstr>Calibri</vt:lpstr>
      <vt:lpstr>Calibri Light</vt:lpstr>
      <vt:lpstr>Franklin Gothic Medium Cond</vt:lpstr>
      <vt:lpstr>Office Theme</vt:lpstr>
      <vt:lpstr>PowerPoint Presentation</vt:lpstr>
      <vt:lpstr>PowerPoint Presentation</vt:lpstr>
      <vt:lpstr>PowerPoint Presentation</vt:lpstr>
      <vt:lpstr>Tips for success</vt:lpstr>
      <vt:lpstr>directions</vt:lpstr>
      <vt:lpstr>PowerPoint Presentation</vt:lpstr>
      <vt:lpstr>file:///C:/Users/Librarian/Desktop/201702271446_0001.pdf </vt:lpstr>
      <vt:lpstr>4 digit lock</vt:lpstr>
      <vt:lpstr>3 digit lock</vt:lpstr>
      <vt:lpstr>Directional Lock</vt:lpstr>
      <vt:lpstr>Word Lock</vt:lpstr>
      <vt:lpstr>Key Lock</vt:lpstr>
      <vt:lpstr>image Lock</vt:lpstr>
      <vt:lpstr>Questions?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Librarian</dc:creator>
  <cp:lastModifiedBy>Staff</cp:lastModifiedBy>
  <cp:revision>39</cp:revision>
  <dcterms:created xsi:type="dcterms:W3CDTF">2017-02-27T16:50:10Z</dcterms:created>
  <dcterms:modified xsi:type="dcterms:W3CDTF">2017-03-10T16:59:29Z</dcterms:modified>
</cp:coreProperties>
</file>