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1"/>
    <p:sldMasterId id="2147483855" r:id="rId2"/>
  </p:sldMasterIdLst>
  <p:notesMasterIdLst>
    <p:notesMasterId r:id="rId12"/>
  </p:notesMasterIdLst>
  <p:handoutMasterIdLst>
    <p:handoutMasterId r:id="rId13"/>
  </p:handoutMasterIdLst>
  <p:sldIdLst>
    <p:sldId id="287" r:id="rId3"/>
    <p:sldId id="511" r:id="rId4"/>
    <p:sldId id="556" r:id="rId5"/>
    <p:sldId id="447" r:id="rId6"/>
    <p:sldId id="557" r:id="rId7"/>
    <p:sldId id="558" r:id="rId8"/>
    <p:sldId id="559" r:id="rId9"/>
    <p:sldId id="560" r:id="rId10"/>
    <p:sldId id="562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ntro" id="{C481C579-2043-5240-A5B7-23779100CE50}">
          <p14:sldIdLst>
            <p14:sldId id="287"/>
            <p14:sldId id="511"/>
            <p14:sldId id="556"/>
            <p14:sldId id="447"/>
            <p14:sldId id="557"/>
            <p14:sldId id="558"/>
            <p14:sldId id="559"/>
            <p14:sldId id="560"/>
            <p14:sldId id="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8C01B"/>
    <a:srgbClr val="2A4D9A"/>
    <a:srgbClr val="263684"/>
    <a:srgbClr val="FFFFFF"/>
    <a:srgbClr val="B01E2C"/>
    <a:srgbClr val="FED517"/>
    <a:srgbClr val="006A2E"/>
    <a:srgbClr val="C30101"/>
    <a:srgbClr val="1F2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9" autoAdjust="0"/>
    <p:restoredTop sz="94693" autoAdjust="0"/>
  </p:normalViewPr>
  <p:slideViewPr>
    <p:cSldViewPr snapToGrid="0">
      <p:cViewPr varScale="1">
        <p:scale>
          <a:sx n="84" d="100"/>
          <a:sy n="84" d="100"/>
        </p:scale>
        <p:origin x="93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872D11-4C7F-0A4D-8590-93959CC9F02D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283DA1-58AB-1141-B111-AFC6080CA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06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35EE71-0EAF-7342-B9EA-F2A30AB7AA07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17FA93-E8D1-804C-82B6-64F8C2006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9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“Welcome Slide”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7FA93-E8D1-804C-82B6-64F8C20065D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7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7013"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2638" indent="-227013" defTabSz="909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9838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7038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4238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1438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096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94B2B-C0D1-4ACF-AEF4-95534C91EB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96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26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star MASTER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starLogo_4C_Energy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66" y="235164"/>
            <a:ext cx="2516266" cy="125813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831850" y="2930525"/>
            <a:ext cx="36576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FBF840-B6D8-204D-848E-E6EDA445B6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8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star INTERIOR WITH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948363"/>
            <a:ext cx="1630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92113" y="6243638"/>
            <a:ext cx="2362200" cy="2286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1" cap="all" dirty="0">
                <a:solidFill>
                  <a:schemeClr val="tx1"/>
                </a:solidFill>
                <a:latin typeface="Arial Narrow"/>
              </a:rPr>
              <a:t>Click to edit Master subhead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138863"/>
            <a:ext cx="304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125" y="595313"/>
            <a:ext cx="7618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7F7F7F"/>
                </a:solidFill>
              </a:rPr>
              <a:t>Click to edit headline.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3075" y="1079500"/>
            <a:ext cx="78105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816292" y="1328738"/>
            <a:ext cx="5680075" cy="419893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32067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CE84C7-F269-214B-95D5-2053AE625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9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Westar MASTER INTERIOR 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138863"/>
            <a:ext cx="304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1002" y="6196975"/>
            <a:ext cx="3397722" cy="2178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1" i="0" cap="all" baseline="0">
                <a:latin typeface="Arial Narrow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3422" y="2592388"/>
            <a:ext cx="7173912" cy="7002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F0D020-21E8-0149-98B4-1D5EE6CF1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WestarLogo_4C_Energy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66" y="235164"/>
            <a:ext cx="2516266" cy="12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2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star MASTER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88946"/>
            <a:ext cx="8724122" cy="1079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8946"/>
            <a:ext cx="8724122" cy="107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6167"/>
            <a:ext cx="9150662" cy="113227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832265" y="2931210"/>
            <a:ext cx="36576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2265" y="2931210"/>
            <a:ext cx="36576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0619" y="2902887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34492" y="2546414"/>
            <a:ext cx="3175338" cy="47578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600" b="1" i="0" cap="all" baseline="0">
                <a:latin typeface="Arial Narrow"/>
                <a:cs typeface="Arial Narrow"/>
              </a:defRPr>
            </a:lvl1pPr>
            <a:lvl2pPr marL="457200" indent="0" algn="l">
              <a:buFontTx/>
              <a:buNone/>
              <a:defRPr sz="1600" b="1" i="0">
                <a:latin typeface="Arial Narrow"/>
                <a:cs typeface="Arial Narrow"/>
              </a:defRPr>
            </a:lvl2pPr>
            <a:lvl3pPr marL="914400" indent="0" algn="l">
              <a:buFontTx/>
              <a:buNone/>
              <a:defRPr sz="1600" b="1" i="0">
                <a:latin typeface="Arial Narrow"/>
                <a:cs typeface="Arial Narrow"/>
              </a:defRPr>
            </a:lvl3pPr>
            <a:lvl4pPr marL="1371600" indent="0" algn="l">
              <a:buFontTx/>
              <a:buNone/>
              <a:defRPr sz="1600" b="1" i="0">
                <a:latin typeface="Arial Narrow"/>
                <a:cs typeface="Arial Narrow"/>
              </a:defRPr>
            </a:lvl4pPr>
            <a:lvl5pPr marL="1828800" indent="0" algn="l">
              <a:buFontTx/>
              <a:buNone/>
              <a:defRPr sz="1600" b="1" i="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2265" y="2931210"/>
            <a:ext cx="5482254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314519" y="6138176"/>
            <a:ext cx="2498762" cy="264878"/>
          </a:xfrm>
          <a:prstGeom prst="rect">
            <a:avLst/>
          </a:prstGeom>
        </p:spPr>
        <p:txBody>
          <a:bodyPr vert="horz" wrap="square"/>
          <a:lstStyle>
            <a:lvl1pPr marL="0" indent="0" algn="r">
              <a:buNone/>
              <a:defRPr sz="1100" b="1" i="0">
                <a:ln>
                  <a:noFill/>
                </a:ln>
                <a:solidFill>
                  <a:srgbClr val="263584"/>
                </a:solidFill>
                <a:latin typeface="Myriad Pro"/>
                <a:cs typeface="Myriad Pro"/>
              </a:defRPr>
            </a:lvl1pPr>
          </a:lstStyle>
          <a:p>
            <a:pPr lvl="0"/>
            <a:r>
              <a:rPr lang="en-US" dirty="0"/>
              <a:t>WestarEnergy.com</a:t>
            </a:r>
          </a:p>
        </p:txBody>
      </p:sp>
      <p:pic>
        <p:nvPicPr>
          <p:cNvPr id="20" name="Picture 19" descr="WestarLogo_4C_Energy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66" y="235164"/>
            <a:ext cx="2516266" cy="12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42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estar MASTER INTERI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73629" y="1079079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73629" y="1079079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473629" y="1079079"/>
            <a:ext cx="7810513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8310" y="493768"/>
            <a:ext cx="7819992" cy="6939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52949" y="1557513"/>
            <a:ext cx="7425303" cy="3981217"/>
          </a:xfrm>
          <a:prstGeom prst="rect">
            <a:avLst/>
          </a:prstGeom>
        </p:spPr>
        <p:txBody>
          <a:bodyPr vert="horz" numCol="1"/>
          <a:lstStyle>
            <a:lvl1pPr marL="342900" indent="-342900">
              <a:buFont typeface="Arial"/>
              <a:buChar char="•"/>
              <a:defRPr sz="1800" baseline="0"/>
            </a:lvl1pPr>
            <a:lvl2pPr marL="742950" indent="-285750">
              <a:buFont typeface="Arial"/>
              <a:buChar char="•"/>
              <a:defRPr sz="1800" baseline="0"/>
            </a:lvl2pPr>
            <a:lvl3pPr marL="1143000" indent="-228600">
              <a:buFont typeface="Arial"/>
              <a:buChar char="•"/>
              <a:defRPr sz="1800" baseline="0"/>
            </a:lvl3pPr>
            <a:lvl4pPr marL="1600200" indent="-228600">
              <a:buFont typeface="Arial"/>
              <a:buChar char="•"/>
              <a:defRPr sz="1800" baseline="0"/>
            </a:lvl4pPr>
            <a:lvl5pPr marL="2057400" indent="-228600">
              <a:buFont typeface="Arial"/>
              <a:buChar char="•"/>
              <a:defRPr sz="18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2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51CA-75BB-AA4E-B07D-817BF712D9F0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A72-4EDE-4049-9ADD-76F7254854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595" y="5947753"/>
            <a:ext cx="1631221" cy="504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09" y="6138551"/>
            <a:ext cx="30480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15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1A1B-71F7-474F-85C2-684673AA613C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4247-FEEB-49CA-86FC-1E04A09B1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00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075CB-6D65-4616-A9C6-CD1FD6CD80EF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5AB63-035C-4204-A44B-958785EBF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529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365C9-8ED9-4688-8D1E-C4C5A7847A2B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48C5-FBF8-4ADA-B258-EE3BB8749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051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BA6BA-587E-4B36-B7BE-2AEFBDCB57CD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1FBE-0D17-4ECD-A89A-2C35B9E2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9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0296D-7C16-4702-A2D8-C9D85DBD34D2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80D3-17FB-4458-AA95-37C8D64CD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0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star MASTER INTERIOR 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381000" y="6243638"/>
            <a:ext cx="2362200" cy="2286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1" cap="all" dirty="0">
                <a:solidFill>
                  <a:schemeClr val="tx1"/>
                </a:solidFill>
                <a:latin typeface="Arial Narrow"/>
              </a:rPr>
              <a:t>Click to edit Master subhead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138863"/>
            <a:ext cx="304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2011363"/>
            <a:ext cx="7212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rgbClr val="7F7F7F"/>
                </a:solidFill>
              </a:rPr>
              <a:t>Click to edit headline.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33463" y="2690813"/>
            <a:ext cx="68484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bullet item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bullet item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074D8E-9E39-EB4E-927B-52CB3F0E2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WestarLogo_4C_Energy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66" y="235164"/>
            <a:ext cx="2516266" cy="12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61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06628-899C-4D82-94FA-6288B32C4981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D03D-33AF-492B-8F8D-2AA38D689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097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23BF9-4F57-415F-8032-B898D36D475F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5FFB3-1BA8-4C72-A419-C887E58D6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67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46AE5-4EA3-41C2-A415-F12D06AD6682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EED1-040D-4E12-A96A-F25AA4B3E1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050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3A2F5-E7D5-42B9-A33E-FEA669F64009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00A1-EEBC-48FF-9370-C0499273C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25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F064-0460-41B9-8B3B-06113279C231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CB569-E591-498D-8254-CDEB24040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922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894CD-14A8-4DA0-A473-12A257EAE878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D0DAD-3AFF-49CA-822B-4F8AB6B6F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332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9B75-2387-4834-BE61-0053CEECE6C1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7/7/08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43AC5-750B-4858-A057-983D0A156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63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star MASTER INTERI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948363"/>
            <a:ext cx="1630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392113" y="6243638"/>
            <a:ext cx="2362200" cy="2286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1" cap="all" dirty="0">
                <a:solidFill>
                  <a:schemeClr val="tx1"/>
                </a:solidFill>
                <a:latin typeface="Arial Narrow"/>
              </a:rPr>
              <a:t>Click to edit Master subhead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138863"/>
            <a:ext cx="304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2488" y="1414463"/>
            <a:ext cx="78613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125" y="595313"/>
            <a:ext cx="7618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7F7F7F"/>
                </a:solidFill>
              </a:rPr>
              <a:t>Click to edit headline.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3075" y="1079500"/>
            <a:ext cx="78105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32067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4C2221-258B-BE49-BC7F-5370F8EE8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4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star INTERIO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948363"/>
            <a:ext cx="1630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92113" y="6243638"/>
            <a:ext cx="2362200" cy="2286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1" cap="all" dirty="0">
                <a:solidFill>
                  <a:schemeClr val="tx1"/>
                </a:solidFill>
                <a:latin typeface="Arial Narrow"/>
              </a:rPr>
              <a:t>Click to edit Master subhead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138863"/>
            <a:ext cx="304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2488" y="1414463"/>
            <a:ext cx="4068762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125" y="595313"/>
            <a:ext cx="7618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7F7F7F"/>
                </a:solidFill>
              </a:rPr>
              <a:t>Click to edit headline.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3075" y="1079500"/>
            <a:ext cx="78105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908550" y="1517650"/>
            <a:ext cx="3516313" cy="341546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32067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EC0D34-901D-4547-86A3-6C7214AB2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7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star INTERIOR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948363"/>
            <a:ext cx="1630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392113" y="6243638"/>
            <a:ext cx="2362200" cy="2286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1" cap="all" dirty="0">
                <a:solidFill>
                  <a:schemeClr val="tx1"/>
                </a:solidFill>
                <a:latin typeface="Arial Narrow"/>
              </a:rPr>
              <a:t>Click to edit Master subhead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138863"/>
            <a:ext cx="304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2488" y="1414463"/>
            <a:ext cx="316865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125" y="595313"/>
            <a:ext cx="7618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7F7F7F"/>
                </a:solidFill>
              </a:rPr>
              <a:t>Click to edit headline.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3075" y="1079500"/>
            <a:ext cx="78105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8"/>
          <p:cNvGraphicFramePr>
            <a:graphicFrameLocks/>
          </p:cNvGraphicFramePr>
          <p:nvPr/>
        </p:nvGraphicFramePr>
        <p:xfrm>
          <a:off x="4194175" y="1474788"/>
          <a:ext cx="42703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2" r:id="rId5" imgW="4266847" imgH="4163224" progId="Excel.Chart.8">
                  <p:embed/>
                </p:oleObj>
              </mc:Choice>
              <mc:Fallback>
                <p:oleObj r:id="rId5" imgW="4266847" imgH="416322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1474788"/>
                        <a:ext cx="4270375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32067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F25A33-C39D-9B45-B13E-35745E1FB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9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948363"/>
            <a:ext cx="1630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392113" y="6243638"/>
            <a:ext cx="2362200" cy="2286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1" cap="all" dirty="0">
                <a:solidFill>
                  <a:schemeClr val="tx1"/>
                </a:solidFill>
                <a:latin typeface="Arial Narrow"/>
              </a:rPr>
              <a:t>Click to edit Master subhead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138863"/>
            <a:ext cx="304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2488" y="1414463"/>
            <a:ext cx="316865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125" y="595313"/>
            <a:ext cx="7618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7F7F7F"/>
                </a:solidFill>
              </a:rPr>
              <a:t>Click to edit headline.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3075" y="1079500"/>
            <a:ext cx="78105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8"/>
          <p:cNvGraphicFramePr>
            <a:graphicFrameLocks/>
          </p:cNvGraphicFramePr>
          <p:nvPr/>
        </p:nvGraphicFramePr>
        <p:xfrm>
          <a:off x="4194175" y="1474788"/>
          <a:ext cx="42703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6" r:id="rId5" imgW="4266847" imgH="4163224" progId="Excel.Chart.8">
                  <p:embed/>
                </p:oleObj>
              </mc:Choice>
              <mc:Fallback>
                <p:oleObj r:id="rId5" imgW="4266847" imgH="416322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1474788"/>
                        <a:ext cx="4270375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32067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8D2C25-81C6-0D46-9CF1-50ADB4AF8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948363"/>
            <a:ext cx="1630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392113" y="6243638"/>
            <a:ext cx="2362200" cy="2286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1" cap="all" dirty="0">
                <a:solidFill>
                  <a:schemeClr val="tx1"/>
                </a:solidFill>
                <a:latin typeface="Arial Narrow"/>
              </a:rPr>
              <a:t>Click to edit Master subhead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138863"/>
            <a:ext cx="304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2488" y="1414463"/>
            <a:ext cx="316865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125" y="595313"/>
            <a:ext cx="7618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7F7F7F"/>
                </a:solidFill>
              </a:rPr>
              <a:t>Click to edit headline.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3075" y="1079500"/>
            <a:ext cx="78105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8"/>
          <p:cNvGraphicFramePr>
            <a:graphicFrameLocks/>
          </p:cNvGraphicFramePr>
          <p:nvPr/>
        </p:nvGraphicFramePr>
        <p:xfrm>
          <a:off x="4205288" y="1398588"/>
          <a:ext cx="4270375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0" r:id="rId5" imgW="4266847" imgH="3827972" progId="Excel.Chart.8">
                  <p:embed/>
                </p:oleObj>
              </mc:Choice>
              <mc:Fallback>
                <p:oleObj r:id="rId5" imgW="4266847" imgH="382797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1398588"/>
                        <a:ext cx="4270375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32067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7EB977-A6E5-9949-90F1-8CD9BBFF7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3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948363"/>
            <a:ext cx="1630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392113" y="6243638"/>
            <a:ext cx="2362200" cy="2286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1" cap="all" dirty="0">
                <a:solidFill>
                  <a:schemeClr val="tx1"/>
                </a:solidFill>
                <a:latin typeface="Arial Narrow"/>
              </a:rPr>
              <a:t>Click to edit Master subhead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138863"/>
            <a:ext cx="304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2488" y="1414463"/>
            <a:ext cx="316865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Click to edit text Click to edit text Click to edit text Click to edit text Click to edit text Click to edit text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125" y="595313"/>
            <a:ext cx="7618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7F7F7F"/>
                </a:solidFill>
              </a:rPr>
              <a:t>Click to edit headline.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3075" y="1079500"/>
            <a:ext cx="78105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8"/>
          <p:cNvGraphicFramePr>
            <a:graphicFrameLocks/>
          </p:cNvGraphicFramePr>
          <p:nvPr/>
        </p:nvGraphicFramePr>
        <p:xfrm>
          <a:off x="4205288" y="1398588"/>
          <a:ext cx="4270375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4" r:id="rId5" imgW="4266847" imgH="3827972" progId="Excel.Chart.8">
                  <p:embed/>
                </p:oleObj>
              </mc:Choice>
              <mc:Fallback>
                <p:oleObj r:id="rId5" imgW="4266847" imgH="382797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1398588"/>
                        <a:ext cx="4270375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32067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1813B2-DFDA-7749-AB17-EF3F098D5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7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star INTERIOR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948363"/>
            <a:ext cx="1630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92113" y="6243638"/>
            <a:ext cx="2362200" cy="2286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1" cap="all" dirty="0">
                <a:solidFill>
                  <a:schemeClr val="tx1"/>
                </a:solidFill>
                <a:latin typeface="Arial Narrow"/>
              </a:rPr>
              <a:t>Click to edit Master subhead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138863"/>
            <a:ext cx="304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125" y="595313"/>
            <a:ext cx="7618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7F7F7F"/>
                </a:solidFill>
              </a:rPr>
              <a:t>Click to edit headline.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3075" y="1079500"/>
            <a:ext cx="7810500" cy="0"/>
          </a:xfrm>
          <a:prstGeom prst="line">
            <a:avLst/>
          </a:prstGeom>
          <a:ln w="317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edia Placeholder 12"/>
          <p:cNvSpPr>
            <a:spLocks noGrp="1"/>
          </p:cNvSpPr>
          <p:nvPr>
            <p:ph type="media" sz="quarter" idx="10"/>
          </p:nvPr>
        </p:nvSpPr>
        <p:spPr>
          <a:xfrm>
            <a:off x="740809" y="1928590"/>
            <a:ext cx="7831329" cy="414496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dirty="0"/>
              <a:t>Click icon to add media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32067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27F347-3B7A-9645-8254-50D7792C1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1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E2D77B-4728-5245-8615-14795DDEA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47" r:id="rId12"/>
    <p:sldLayoutId id="2147483851" r:id="rId13"/>
    <p:sldLayoutId id="2147483868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E4F1096-54F7-4FA0-9E97-30678D5EBE64}" type="datetime1">
              <a:rPr lang="en-US"/>
              <a:pPr>
                <a:defRPr/>
              </a:pPr>
              <a:t>9/13/2017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77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7/7/08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E77F98-7B75-4BD5-BD7B-A5E1D1172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720724" y="3544280"/>
            <a:ext cx="6400800" cy="303212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r>
              <a:rPr lang="en-US" sz="2800" b="1" cap="all" dirty="0">
                <a:solidFill>
                  <a:srgbClr val="0033CC"/>
                </a:solidFill>
                <a:latin typeface="Arial Narrow"/>
              </a:rPr>
              <a:t>Brad Loveless</a:t>
            </a:r>
            <a:r>
              <a:rPr lang="en-US" sz="2800" b="1" cap="all" dirty="0">
                <a:latin typeface="Arial Narrow"/>
              </a:rPr>
              <a:t>, executive Director</a:t>
            </a:r>
          </a:p>
          <a:p>
            <a:pPr>
              <a:defRPr/>
            </a:pPr>
            <a:r>
              <a:rPr lang="en-US" sz="2800" b="1" cap="all" dirty="0">
                <a:latin typeface="Arial Narrow"/>
              </a:rPr>
              <a:t>Environmental Services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0724" y="1631395"/>
            <a:ext cx="8204777" cy="1517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en-US" sz="44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NEKLS Public Library</a:t>
            </a:r>
          </a:p>
          <a:p>
            <a:pPr>
              <a:lnSpc>
                <a:spcPct val="90000"/>
              </a:lnSpc>
              <a:defRPr/>
            </a:pPr>
            <a:r>
              <a:rPr lang="en-US" sz="44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Director’s Institute</a:t>
            </a:r>
            <a:br>
              <a:rPr lang="en-US" sz="5000" cap="none" dirty="0">
                <a:solidFill>
                  <a:schemeClr val="bg1">
                    <a:lumMod val="50000"/>
                  </a:schemeClr>
                </a:solidFill>
              </a:rPr>
            </a:br>
            <a:endParaRPr lang="en-US" sz="50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3469" y="286614"/>
            <a:ext cx="2542032" cy="1080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07" y="3412722"/>
            <a:ext cx="2188531" cy="17364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87102" y="6505435"/>
            <a:ext cx="2498762" cy="264878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780684" y="4887586"/>
            <a:ext cx="64008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15, 2017</a:t>
            </a:r>
          </a:p>
        </p:txBody>
      </p:sp>
    </p:spTree>
    <p:extLst>
      <p:ext uri="{BB962C8B-B14F-4D97-AF65-F5344CB8AC3E}">
        <p14:creationId xmlns:p14="http://schemas.microsoft.com/office/powerpoint/2010/main" val="26242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9248A9-B09A-CC43-B27D-A9FC5460ED98}" type="slidenum">
              <a:rPr lang="en-US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68800" y="1190892"/>
            <a:ext cx="4851400" cy="195698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676" y="1414543"/>
            <a:ext cx="8521627" cy="47166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Westar Energy is committed to responsible</a:t>
            </a:r>
          </a:p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 management and stewardship</a:t>
            </a:r>
          </a:p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the use of sound scientific environmental principles in every aspect </a:t>
            </a:r>
          </a:p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our operations. </a:t>
            </a:r>
          </a:p>
          <a:p>
            <a:pPr algn="ctr"/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Environmental Policy – together with Westar’s Environmental Principles – represent the shared commitment of all Westar employees to protect and enhance the environment.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•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700,000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customers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138863"/>
            <a:ext cx="304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0073" y="6224188"/>
            <a:ext cx="3397722" cy="2178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0" cap="all" baseline="0">
                <a:latin typeface="Arial Narrow"/>
              </a:defRPr>
            </a:lvl1pPr>
          </a:lstStyle>
          <a:p>
            <a:pPr lvl="0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8469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altLang="en-US" sz="2000" b="1">
                <a:latin typeface="Arial" panose="020B0604020202020204" pitchFamily="34" charset="0"/>
              </a:rPr>
              <a:t>Environmental Services</a:t>
            </a:r>
            <a:br>
              <a:rPr lang="en-US" altLang="en-US" sz="2400" b="1">
                <a:latin typeface="Arial" panose="020B0604020202020204" pitchFamily="34" charset="0"/>
              </a:rPr>
            </a:br>
            <a:r>
              <a:rPr lang="en-US" altLang="en-US" sz="1000" b="1">
                <a:latin typeface="Arial" panose="020B0604020202020204" pitchFamily="34" charset="0"/>
              </a:rPr>
              <a:t>(September 22, 2016)</a:t>
            </a:r>
            <a:endParaRPr lang="en-US" altLang="en-US" sz="1000"/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381000" y="1219200"/>
          <a:ext cx="838200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Organization Chart" r:id="rId4" imgW="628560" imgH="323640" progId="OrgPlusWOPX.4">
                  <p:embed followColorScheme="full"/>
                </p:oleObj>
              </mc:Choice>
              <mc:Fallback>
                <p:oleObj name="Organization Chart" r:id="rId4" imgW="628560" imgH="323640" progId="OrgPlusWOPX.4">
                  <p:embed followColorScheme="full"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8382000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25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380073" y="6224188"/>
            <a:ext cx="3397722" cy="217836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 cap="all" baseline="0">
                <a:solidFill>
                  <a:schemeClr val="tx1"/>
                </a:solidFill>
                <a:latin typeface="Arial Narrow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9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9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0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11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2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695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3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0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duck butts.jpg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609600" y="838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The End!</a:t>
            </a:r>
          </a:p>
        </p:txBody>
      </p:sp>
    </p:spTree>
    <p:extLst>
      <p:ext uri="{BB962C8B-B14F-4D97-AF65-F5344CB8AC3E}">
        <p14:creationId xmlns:p14="http://schemas.microsoft.com/office/powerpoint/2010/main" val="3222480172"/>
      </p:ext>
    </p:extLst>
  </p:cSld>
  <p:clrMapOvr>
    <a:masterClrMapping/>
  </p:clrMapOvr>
</p:sld>
</file>

<file path=ppt/theme/theme1.xml><?xml version="1.0" encoding="utf-8"?>
<a:theme xmlns:a="http://schemas.openxmlformats.org/drawingml/2006/main" name="2014 Westar Powerpoint - Ener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fontAlgn="auto">
          <a:spcAft>
            <a:spcPts val="0"/>
          </a:spcAft>
          <a:defRPr sz="4800" cap="none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Westar Powerpoint - Energy.potx</Template>
  <TotalTime>10418</TotalTime>
  <Words>81</Words>
  <Application>Microsoft Office PowerPoint</Application>
  <PresentationFormat>On-screen Show (4:3)</PresentationFormat>
  <Paragraphs>18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Arial Narrow</vt:lpstr>
      <vt:lpstr>Calibri</vt:lpstr>
      <vt:lpstr>Myriad Pro</vt:lpstr>
      <vt:lpstr>Times New Roman</vt:lpstr>
      <vt:lpstr>2014 Westar Powerpoint - Energy</vt:lpstr>
      <vt:lpstr>Blank Presentation</vt:lpstr>
      <vt:lpstr>Microsoft Excel Chart</vt:lpstr>
      <vt:lpstr>Organization Chart</vt:lpstr>
      <vt:lpstr>PowerPoint Presentation</vt:lpstr>
      <vt:lpstr>PowerPoint Presentation</vt:lpstr>
      <vt:lpstr>Environmental Services (September 22, 2016)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Westar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SL79686</dc:creator>
  <cp:lastModifiedBy>Jeanine Heinisch</cp:lastModifiedBy>
  <cp:revision>341</cp:revision>
  <cp:lastPrinted>2015-05-12T16:48:08Z</cp:lastPrinted>
  <dcterms:created xsi:type="dcterms:W3CDTF">2013-06-19T15:14:56Z</dcterms:created>
  <dcterms:modified xsi:type="dcterms:W3CDTF">2017-09-13T21:11:35Z</dcterms:modified>
</cp:coreProperties>
</file>