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1" r:id="rId1"/>
  </p:sldMasterIdLst>
  <p:notesMasterIdLst>
    <p:notesMasterId r:id="rId9"/>
  </p:notesMasterIdLst>
  <p:sldIdLst>
    <p:sldId id="267" r:id="rId2"/>
    <p:sldId id="270" r:id="rId3"/>
    <p:sldId id="277" r:id="rId4"/>
    <p:sldId id="280" r:id="rId5"/>
    <p:sldId id="281" r:id="rId6"/>
    <p:sldId id="282" r:id="rId7"/>
    <p:sldId id="27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/>
    <p:restoredTop sz="76642"/>
  </p:normalViewPr>
  <p:slideViewPr>
    <p:cSldViewPr snapToGrid="0" snapToObjects="1">
      <p:cViewPr varScale="1">
        <p:scale>
          <a:sx n="70" d="100"/>
          <a:sy n="70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1BAD1-1C03-8F4E-A7BA-C6CD8A71D2D6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2F384-3B9A-3440-9C18-A15F0421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7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F384-3B9A-3440-9C18-A15F0421C3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68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F384-3B9A-3440-9C18-A15F0421C3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7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F384-3B9A-3440-9C18-A15F0421C3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6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F384-3B9A-3440-9C18-A15F0421C3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4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F384-3B9A-3440-9C18-A15F0421C3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87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F384-3B9A-3440-9C18-A15F0421C3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55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2F384-3B9A-3440-9C18-A15F0421C3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7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8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0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8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6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6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9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8/13/18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3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8/13/18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4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7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2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8/13/18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380" y="1820290"/>
            <a:ext cx="9491240" cy="2729753"/>
          </a:xfrm>
        </p:spPr>
        <p:txBody>
          <a:bodyPr>
            <a:noAutofit/>
          </a:bodyPr>
          <a:lstStyle/>
          <a:p>
            <a:r>
              <a:rPr lang="en-US" sz="10000" b="1" dirty="0">
                <a:solidFill>
                  <a:schemeClr val="bg1"/>
                </a:solidFill>
                <a:latin typeface="Candara" panose="020E0502030303020204" pitchFamily="34" charset="0"/>
              </a:rPr>
              <a:t>2018</a:t>
            </a:r>
            <a:r>
              <a:rPr lang="en-US" sz="96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br>
              <a:rPr lang="en-US" sz="9600" b="1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9400" b="1" dirty="0">
                <a:solidFill>
                  <a:schemeClr val="bg1"/>
                </a:solidFill>
                <a:latin typeface="Candara" panose="020E0502030303020204" pitchFamily="34" charset="0"/>
              </a:rPr>
              <a:t>Super Volunteers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34163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22" y="5573862"/>
            <a:ext cx="3180655" cy="1073069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07967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3052-F91E-AD41-A263-6AB0C103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563" y="5374887"/>
            <a:ext cx="6155473" cy="1293541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George and JoAnn Kautz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Atchison Public Library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F53DE91-B6E7-5743-BD17-7AD0A571B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358806">
            <a:off x="1114833" y="1287966"/>
            <a:ext cx="5541586" cy="3596097"/>
          </a:xfrm>
          <a:ln w="38100"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931730-863C-504F-BFEB-48BF784DF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047" y="334535"/>
            <a:ext cx="3365977" cy="504035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5698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3052-F91E-AD41-A263-6AB0C103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563" y="5374887"/>
            <a:ext cx="6155473" cy="1293541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Patricia </a:t>
            </a:r>
            <a:r>
              <a:rPr lang="en-US" sz="4000" b="1" dirty="0" err="1">
                <a:solidFill>
                  <a:srgbClr val="0070C0"/>
                </a:solidFill>
              </a:rPr>
              <a:t>Welicky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Bonner Springs City Library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FC9E6-B410-764E-8398-8247FB963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5691" y="825191"/>
            <a:ext cx="3541652" cy="4549697"/>
          </a:xfrm>
          <a:ln w="38100"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6A8B9-F721-4A45-B136-1C3D40A72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152">
            <a:off x="5648741" y="1280904"/>
            <a:ext cx="5715290" cy="363827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6682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3052-F91E-AD41-A263-6AB0C103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563" y="5374887"/>
            <a:ext cx="6155473" cy="1293541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Jill </a:t>
            </a:r>
            <a:r>
              <a:rPr lang="en-US" sz="4000" b="1" dirty="0" err="1">
                <a:solidFill>
                  <a:srgbClr val="0070C0"/>
                </a:solidFill>
              </a:rPr>
              <a:t>Strahm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Mary Cotton Public Library, Sabetha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F151B52-CBCB-F74C-8C99-3227432D8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0589" y="460375"/>
            <a:ext cx="4088905" cy="4695825"/>
          </a:xfrm>
          <a:ln w="38100"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3538AF-49F7-BB43-AA3F-1FFE18E6C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6344">
            <a:off x="5912423" y="815620"/>
            <a:ext cx="5605588" cy="412217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3713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3052-F91E-AD41-A263-6AB0C103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563" y="5374887"/>
            <a:ext cx="6155473" cy="1293541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Lynn Drake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Overbrook Public Library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EEAB94-3D9D-5643-922F-91449DD9E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7299" y="1288432"/>
            <a:ext cx="5448608" cy="4086455"/>
          </a:xfrm>
          <a:ln w="38100"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FB950A-1B7D-2C47-B423-BBA6040E1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0445">
            <a:off x="1174405" y="892844"/>
            <a:ext cx="4110316" cy="432224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93419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3052-F91E-AD41-A263-6AB0C103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563" y="5374887"/>
            <a:ext cx="6155473" cy="1293541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Carol Wills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Pomona Community Library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BDF11-6DDD-514B-8E2D-FC26301D5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44375" y="413782"/>
            <a:ext cx="6614808" cy="4961105"/>
          </a:xfr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59914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0380" y="1820290"/>
            <a:ext cx="9491240" cy="2729753"/>
          </a:xfrm>
        </p:spPr>
        <p:txBody>
          <a:bodyPr>
            <a:noAutofit/>
          </a:bodyPr>
          <a:lstStyle/>
          <a:p>
            <a:r>
              <a:rPr lang="en-US" sz="9000" b="1" dirty="0">
                <a:solidFill>
                  <a:schemeClr val="bg1"/>
                </a:solidFill>
                <a:latin typeface="Candara" panose="020E0502030303020204" pitchFamily="34" charset="0"/>
              </a:rPr>
              <a:t>Thank you,  </a:t>
            </a:r>
            <a:br>
              <a:rPr lang="en-US" sz="9000" b="1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r>
              <a:rPr lang="en-US" sz="9000" b="1" dirty="0">
                <a:solidFill>
                  <a:schemeClr val="bg1"/>
                </a:solidFill>
                <a:latin typeface="Candara" panose="020E0502030303020204" pitchFamily="34" charset="0"/>
              </a:rPr>
              <a:t>Super Volunteers!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34163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22" y="5573862"/>
            <a:ext cx="3180655" cy="1073069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642296726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{CD43467C-21A3-D148-815A-69713F140FCB}tf16401369</Template>
  <TotalTime>458</TotalTime>
  <Words>23</Words>
  <Application>Microsoft Macintosh PowerPoint</Application>
  <PresentationFormat>Widescreen</PresentationFormat>
  <Paragraphs>14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Calibri Light</vt:lpstr>
      <vt:lpstr>Candara</vt:lpstr>
      <vt:lpstr>Rockwell</vt:lpstr>
      <vt:lpstr>Wingdings</vt:lpstr>
      <vt:lpstr>Atlas</vt:lpstr>
      <vt:lpstr>2018  Super Volunteers</vt:lpstr>
      <vt:lpstr>George and JoAnn Kautz Atchison Public Library</vt:lpstr>
      <vt:lpstr>Patricia Welicky Bonner Springs City Library </vt:lpstr>
      <vt:lpstr>Jill Strahm Mary Cotton Public Library, Sabetha</vt:lpstr>
      <vt:lpstr>Lynn Drake Overbrook Public Library</vt:lpstr>
      <vt:lpstr>Carol Wills Pomona Community Library</vt:lpstr>
      <vt:lpstr>Thank you,   Super Volunteers!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volunteers</dc:title>
  <dc:creator>Microsoft account</dc:creator>
  <cp:lastModifiedBy>Microsoft Office User</cp:lastModifiedBy>
  <cp:revision>54</cp:revision>
  <cp:lastPrinted>2017-08-10T00:03:10Z</cp:lastPrinted>
  <dcterms:created xsi:type="dcterms:W3CDTF">2016-08-03T18:58:04Z</dcterms:created>
  <dcterms:modified xsi:type="dcterms:W3CDTF">2018-08-13T14:44:35Z</dcterms:modified>
</cp:coreProperties>
</file>