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255e6f25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255e6f25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255e6f25d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255e6f25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255e6f25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255e6f25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255e6f25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255e6f25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cea37cd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cea37cd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255e6f25d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255e6f25d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255e6f25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255e6f25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255e6f25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255e6f25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255e6f25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255e6f25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255e6f25d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255e6f25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255e6f25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255e6f25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255e6f25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255e6f25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Alarms, generators, battery backups, Zapp Bug Heaters, Flash Lights, etc.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255e6f25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255e6f25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ystems.mykansaslibrary.org/emergency-action-planning/" TargetMode="External"/><Relationship Id="rId4" Type="http://schemas.openxmlformats.org/officeDocument/2006/relationships/hyperlink" Target="https://www.kansastag.gov/449/County-Emergency-Manager-Contacts" TargetMode="External"/><Relationship Id="rId5" Type="http://schemas.openxmlformats.org/officeDocument/2006/relationships/hyperlink" Target="https://www.douglascountyks.org/emergency-management" TargetMode="External"/><Relationship Id="rId6" Type="http://schemas.openxmlformats.org/officeDocument/2006/relationships/hyperlink" Target="https://www.douglascountyks.org/emergency-management/community-emergency-response-team" TargetMode="External"/><Relationship Id="rId7" Type="http://schemas.openxmlformats.org/officeDocument/2006/relationships/hyperlink" Target="https://www.fema.gov/emergency-managers/national-preparedness/training" TargetMode="External"/><Relationship Id="rId8" Type="http://schemas.openxmlformats.org/officeDocument/2006/relationships/hyperlink" Target="https://www.ready.gov/kid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jharris@nekls.or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douglascountyks.org/emergency-management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ouglascountyks.org/form/cert-course-offering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ystems.mykansaslibrary.org/emergency-action-plannin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Emergency and Disaster Planning for Public Libraries and Their Communities</a:t>
            </a:r>
            <a:endParaRPr sz="358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858415"/>
            <a:ext cx="82221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 Harris, Library Consultant &amp; Information Resources Librarian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Northeast Kansas Library System (NEKLS)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an Emergency, or Disaster (Recovery)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expected to be the community emergency hub, do you have a generator? If not, do you have plans how to rent/borrow one?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with the public regarding the library’s status and what services are available.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Computers and </a:t>
            </a:r>
            <a:r>
              <a:rPr lang="en"/>
              <a:t>devices for patrons to fill out FEMA forms.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track of volunteers to thank them after the recovery.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track of all expenses during the recovery for possible FEMA relief support reimbursement.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From Others’ Experiences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Library collapse due to nearby construction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Carbon Monoxide in the library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Chemical Fire near the library, not able to get to the cars in the parking lot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Left the meeting room contact binder at the library during a blizzard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how to use a fire extinguisher in advance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director breaks their leg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director dies unexpectedly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Two, or more, emergencies </a:t>
            </a:r>
            <a:r>
              <a:rPr lang="en"/>
              <a:t>occurring</a:t>
            </a:r>
            <a:r>
              <a:rPr lang="en"/>
              <a:t> simultaneously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experience(s) did you learn the hard way?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013" y="1283875"/>
            <a:ext cx="4495974" cy="299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Kansas Regional Library System Website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https://systems.mykansaslibrary.org/emergency-action-planning/</a:t>
            </a:r>
            <a:r>
              <a:rPr lang="en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i="1" lang="en">
                <a:highlight>
                  <a:schemeClr val="lt1"/>
                </a:highlight>
              </a:rPr>
              <a:t>The Disaster Planning Handbook for Libraries</a:t>
            </a:r>
            <a:r>
              <a:rPr lang="en">
                <a:highlight>
                  <a:schemeClr val="lt1"/>
                </a:highlight>
              </a:rPr>
              <a:t> by Mary Grace Flaherty</a:t>
            </a:r>
            <a:endParaRPr>
              <a:highlight>
                <a:schemeClr val="lt1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Kansas County Emergency Management Director contacts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https://www.kansastag.gov/449/County-Emergency-Manager-Contacts</a:t>
            </a:r>
            <a:r>
              <a:rPr lang="en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Douglas County Emergency Management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https://www.douglascountyks.org/emergency-management</a:t>
            </a:r>
            <a:r>
              <a:rPr lang="en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Douglas County CERT Training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https://www.douglascountyks.org/emergency-management/community-emergency-response-team</a:t>
            </a:r>
            <a:r>
              <a:rPr lang="en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FEMA Training and Education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https://www.fema.gov/emergency-managers/national-preparedness/training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Ready Kids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https://www.ready.gov/kids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 Harris (she/her/hers)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Library Consultant &amp; Information Resources Librarian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Northeast Kansas Library System (NEKLS)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jharris@nekls.org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350" y="3359450"/>
            <a:ext cx="3081300" cy="12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Douglas County Emergency Management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Kate Dinneen, CERT Coordinator/Duty Officer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Joshua L. Taylor, Emergency Management Specialist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https://www.douglascountyks.org/emergency-management</a:t>
            </a:r>
            <a:r>
              <a:rPr lang="en"/>
              <a:t> 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0" y="2571750"/>
            <a:ext cx="19050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collaboration occur?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Emergency Response Team (CERT) training in Lawrence, 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https://www.douglascountyks.org/form/cert-course-offerings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Libraries needed to update </a:t>
            </a:r>
            <a:r>
              <a:rPr lang="en"/>
              <a:t>their</a:t>
            </a:r>
            <a:r>
              <a:rPr lang="en"/>
              <a:t> plans ASAP!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Library Min-CERT Pilot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emergency concerns for libraries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Print collections, servers, patron privacy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Program with the Baldwin City Library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5350"/>
            <a:ext cx="4375775" cy="20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656" y="1657513"/>
            <a:ext cx="3887648" cy="233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Eudora Community Library &amp; NEKLS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69075"/>
            <a:ext cx="3964457" cy="29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775" y="1469063"/>
            <a:ext cx="3964524" cy="297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EAP and COOP Templates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chemeClr val="lt1"/>
                </a:highlight>
              </a:rPr>
              <a:t>Emergency Action Plan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chemeClr val="lt1"/>
                </a:highlight>
              </a:rPr>
              <a:t>Continuity of Operations Plan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https://systems.mykansaslibrary.org/emergency-action-planning/</a:t>
            </a:r>
            <a:r>
              <a:rPr lang="en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disasters are more likely to occur in your community/ at your library?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your essential functions?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are your community partners?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your library’s assets?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Electricity, wifi, </a:t>
            </a:r>
            <a:r>
              <a:rPr lang="en"/>
              <a:t>charging stations, heating , cooling, bathrooms, water fountains, a place away from the disaster,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you provide staff, patrons, and first responders before, during, and after an emergency, or disaster?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Alternate locations, or neighbor libraries for temporary service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 Emergency, or Disaster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Develop COOP and Emergency Action Plans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Run Drills with Staff and Patrons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Emergency/Disaster Preparedness Programming (Make it fun!)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 and collaborate with your community partners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your County Emergency Management Director, or Coordinator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your community know what to expect from your library during weather related emergencies.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your equipment regularly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Fire alarms,carbon monoxide alarms,  generators, battery backups, Zapp Bug Heaters,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FEMA Mitigation Funding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an Emergency,  or Disaster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you a designated Tornado Shelter, or Safe Room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not, does your </a:t>
            </a:r>
            <a:r>
              <a:rPr lang="en"/>
              <a:t>community</a:t>
            </a:r>
            <a:r>
              <a:rPr lang="en"/>
              <a:t> have a shelter? Do they know about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Safe Rooms provide “near </a:t>
            </a:r>
            <a:r>
              <a:rPr lang="en"/>
              <a:t>absolute</a:t>
            </a:r>
            <a:r>
              <a:rPr lang="en"/>
              <a:t> </a:t>
            </a:r>
            <a:r>
              <a:rPr lang="en"/>
              <a:t>protection</a:t>
            </a:r>
            <a:r>
              <a:rPr lang="en"/>
              <a:t>”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on staff will be monitoring the weather (in addition to the weather radio)?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you a heating/cooling center? Does this only apply during typical open hours?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 communication with the public for likely events. </a:t>
            </a:r>
            <a:r>
              <a:rPr lang="en"/>
              <a:t>Share</a:t>
            </a:r>
            <a:r>
              <a:rPr lang="en"/>
              <a:t> it with the public if there is time and you are in a safe location.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